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6"/>
  </p:notesMasterIdLst>
  <p:handoutMasterIdLst>
    <p:handoutMasterId r:id="rId17"/>
  </p:handoutMasterIdLst>
  <p:sldIdLst>
    <p:sldId id="257" r:id="rId5"/>
    <p:sldId id="389" r:id="rId6"/>
    <p:sldId id="384" r:id="rId7"/>
    <p:sldId id="392" r:id="rId8"/>
    <p:sldId id="393" r:id="rId9"/>
    <p:sldId id="396" r:id="rId10"/>
    <p:sldId id="397" r:id="rId11"/>
    <p:sldId id="394" r:id="rId12"/>
    <p:sldId id="395" r:id="rId13"/>
    <p:sldId id="321" r:id="rId14"/>
    <p:sldId id="39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492077-FA71-4B1F-AD7E-60685C33097B}" v="6" dt="2023-10-10T16:57:42.6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93725" autoAdjust="0"/>
  </p:normalViewPr>
  <p:slideViewPr>
    <p:cSldViewPr snapToGrid="0">
      <p:cViewPr varScale="1">
        <p:scale>
          <a:sx n="82" d="100"/>
          <a:sy n="82" d="100"/>
        </p:scale>
        <p:origin x="710" y="72"/>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athi Nisha" userId="029b215f7870d99f" providerId="LiveId" clId="{90492077-FA71-4B1F-AD7E-60685C33097B}"/>
    <pc:docChg chg="custSel modSld">
      <pc:chgData name="Aarathi Nisha" userId="029b215f7870d99f" providerId="LiveId" clId="{90492077-FA71-4B1F-AD7E-60685C33097B}" dt="2023-10-10T16:57:42.636" v="501" actId="931"/>
      <pc:docMkLst>
        <pc:docMk/>
      </pc:docMkLst>
      <pc:sldChg chg="addSp delSp modSp mod">
        <pc:chgData name="Aarathi Nisha" userId="029b215f7870d99f" providerId="LiveId" clId="{90492077-FA71-4B1F-AD7E-60685C33097B}" dt="2023-10-10T16:57:15.758" v="497" actId="931"/>
        <pc:sldMkLst>
          <pc:docMk/>
          <pc:sldMk cId="752814286" sldId="257"/>
        </pc:sldMkLst>
        <pc:spChg chg="mod">
          <ac:chgData name="Aarathi Nisha" userId="029b215f7870d99f" providerId="LiveId" clId="{90492077-FA71-4B1F-AD7E-60685C33097B}" dt="2023-10-10T16:37:45.200" v="300" actId="255"/>
          <ac:spMkLst>
            <pc:docMk/>
            <pc:sldMk cId="752814286" sldId="257"/>
            <ac:spMk id="2" creationId="{286E938C-9D94-4B05-979A-D39FFC457291}"/>
          </ac:spMkLst>
        </pc:spChg>
        <pc:spChg chg="mod">
          <ac:chgData name="Aarathi Nisha" userId="029b215f7870d99f" providerId="LiveId" clId="{90492077-FA71-4B1F-AD7E-60685C33097B}" dt="2023-10-10T16:35:30.114" v="285" actId="14100"/>
          <ac:spMkLst>
            <pc:docMk/>
            <pc:sldMk cId="752814286" sldId="257"/>
            <ac:spMk id="3" creationId="{D9A11267-FC52-4990-8D98-010AFABA5544}"/>
          </ac:spMkLst>
        </pc:spChg>
        <pc:spChg chg="add del mod">
          <ac:chgData name="Aarathi Nisha" userId="029b215f7870d99f" providerId="LiveId" clId="{90492077-FA71-4B1F-AD7E-60685C33097B}" dt="2023-10-10T16:57:15.758" v="497" actId="931"/>
          <ac:spMkLst>
            <pc:docMk/>
            <pc:sldMk cId="752814286" sldId="257"/>
            <ac:spMk id="13" creationId="{442F6720-36ED-AB48-C1F8-6F9A837A6FD0}"/>
          </ac:spMkLst>
        </pc:spChg>
        <pc:picChg chg="del mod">
          <ac:chgData name="Aarathi Nisha" userId="029b215f7870d99f" providerId="LiveId" clId="{90492077-FA71-4B1F-AD7E-60685C33097B}" dt="2023-10-10T16:57:09.270" v="496" actId="21"/>
          <ac:picMkLst>
            <pc:docMk/>
            <pc:sldMk cId="752814286" sldId="257"/>
            <ac:picMk id="11" creationId="{2775C6EB-D778-FF83-5309-E75A3D32A741}"/>
          </ac:picMkLst>
        </pc:picChg>
        <pc:picChg chg="add mod">
          <ac:chgData name="Aarathi Nisha" userId="029b215f7870d99f" providerId="LiveId" clId="{90492077-FA71-4B1F-AD7E-60685C33097B}" dt="2023-10-10T16:57:15.758" v="497" actId="931"/>
          <ac:picMkLst>
            <pc:docMk/>
            <pc:sldMk cId="752814286" sldId="257"/>
            <ac:picMk id="16" creationId="{07B9F200-AB2B-21B3-7CB8-8E8592A052EB}"/>
          </ac:picMkLst>
        </pc:picChg>
      </pc:sldChg>
      <pc:sldChg chg="delSp modSp mod">
        <pc:chgData name="Aarathi Nisha" userId="029b215f7870d99f" providerId="LiveId" clId="{90492077-FA71-4B1F-AD7E-60685C33097B}" dt="2023-10-10T16:51:23.191" v="467" actId="207"/>
        <pc:sldMkLst>
          <pc:docMk/>
          <pc:sldMk cId="3521561301" sldId="321"/>
        </pc:sldMkLst>
        <pc:spChg chg="del">
          <ac:chgData name="Aarathi Nisha" userId="029b215f7870d99f" providerId="LiveId" clId="{90492077-FA71-4B1F-AD7E-60685C33097B}" dt="2023-10-10T16:50:26.719" v="462" actId="21"/>
          <ac:spMkLst>
            <pc:docMk/>
            <pc:sldMk cId="3521561301" sldId="321"/>
            <ac:spMk id="4" creationId="{0C329F70-04F7-4C70-BCF8-D4371F54EF2F}"/>
          </ac:spMkLst>
        </pc:spChg>
        <pc:spChg chg="mod">
          <ac:chgData name="Aarathi Nisha" userId="029b215f7870d99f" providerId="LiveId" clId="{90492077-FA71-4B1F-AD7E-60685C33097B}" dt="2023-10-10T16:50:35.909" v="464" actId="14100"/>
          <ac:spMkLst>
            <pc:docMk/>
            <pc:sldMk cId="3521561301" sldId="321"/>
            <ac:spMk id="5" creationId="{06A3302E-502D-4151-81C9-5FD6AF9596D6}"/>
          </ac:spMkLst>
        </pc:spChg>
        <pc:spChg chg="mod">
          <ac:chgData name="Aarathi Nisha" userId="029b215f7870d99f" providerId="LiveId" clId="{90492077-FA71-4B1F-AD7E-60685C33097B}" dt="2023-10-10T16:51:23.191" v="467" actId="207"/>
          <ac:spMkLst>
            <pc:docMk/>
            <pc:sldMk cId="3521561301" sldId="321"/>
            <ac:spMk id="11" creationId="{581E8936-2270-47FE-94A4-398CB123EF90}"/>
          </ac:spMkLst>
        </pc:spChg>
        <pc:spChg chg="mod">
          <ac:chgData name="Aarathi Nisha" userId="029b215f7870d99f" providerId="LiveId" clId="{90492077-FA71-4B1F-AD7E-60685C33097B}" dt="2023-10-10T16:51:10.943" v="466" actId="27636"/>
          <ac:spMkLst>
            <pc:docMk/>
            <pc:sldMk cId="3521561301" sldId="321"/>
            <ac:spMk id="13" creationId="{C0287FEC-3826-4868-8D93-52429C6156F5}"/>
          </ac:spMkLst>
        </pc:spChg>
      </pc:sldChg>
      <pc:sldChg chg="modSp mod">
        <pc:chgData name="Aarathi Nisha" userId="029b215f7870d99f" providerId="LiveId" clId="{90492077-FA71-4B1F-AD7E-60685C33097B}" dt="2023-10-10T16:55:03.886" v="488" actId="1076"/>
        <pc:sldMkLst>
          <pc:docMk/>
          <pc:sldMk cId="2158886557" sldId="384"/>
        </pc:sldMkLst>
        <pc:spChg chg="mod">
          <ac:chgData name="Aarathi Nisha" userId="029b215f7870d99f" providerId="LiveId" clId="{90492077-FA71-4B1F-AD7E-60685C33097B}" dt="2023-10-10T16:54:54.140" v="486" actId="14100"/>
          <ac:spMkLst>
            <pc:docMk/>
            <pc:sldMk cId="2158886557" sldId="384"/>
            <ac:spMk id="4" creationId="{0C329F70-04F7-4C70-BCF8-D4371F54EF2F}"/>
          </ac:spMkLst>
        </pc:spChg>
        <pc:spChg chg="mod">
          <ac:chgData name="Aarathi Nisha" userId="029b215f7870d99f" providerId="LiveId" clId="{90492077-FA71-4B1F-AD7E-60685C33097B}" dt="2023-10-10T16:55:03.886" v="488" actId="1076"/>
          <ac:spMkLst>
            <pc:docMk/>
            <pc:sldMk cId="2158886557" sldId="384"/>
            <ac:spMk id="5" creationId="{06A3302E-502D-4151-81C9-5FD6AF9596D6}"/>
          </ac:spMkLst>
        </pc:spChg>
        <pc:spChg chg="mod">
          <ac:chgData name="Aarathi Nisha" userId="029b215f7870d99f" providerId="LiveId" clId="{90492077-FA71-4B1F-AD7E-60685C33097B}" dt="2023-10-10T16:49:44.321" v="459" actId="20577"/>
          <ac:spMkLst>
            <pc:docMk/>
            <pc:sldMk cId="2158886557" sldId="384"/>
            <ac:spMk id="12" creationId="{E5127060-CDBF-435F-9009-A5451CCE305D}"/>
          </ac:spMkLst>
        </pc:spChg>
        <pc:spChg chg="mod">
          <ac:chgData name="Aarathi Nisha" userId="029b215f7870d99f" providerId="LiveId" clId="{90492077-FA71-4B1F-AD7E-60685C33097B}" dt="2023-10-10T16:44:08.803" v="395" actId="20577"/>
          <ac:spMkLst>
            <pc:docMk/>
            <pc:sldMk cId="2158886557" sldId="384"/>
            <ac:spMk id="16" creationId="{0998D06E-F064-C78F-5141-7C570AB3DACB}"/>
          </ac:spMkLst>
        </pc:spChg>
      </pc:sldChg>
      <pc:sldChg chg="addSp delSp modSp mod">
        <pc:chgData name="Aarathi Nisha" userId="029b215f7870d99f" providerId="LiveId" clId="{90492077-FA71-4B1F-AD7E-60685C33097B}" dt="2023-10-10T16:57:42.636" v="501" actId="931"/>
        <pc:sldMkLst>
          <pc:docMk/>
          <pc:sldMk cId="2313234867" sldId="389"/>
        </pc:sldMkLst>
        <pc:spChg chg="mod">
          <ac:chgData name="Aarathi Nisha" userId="029b215f7870d99f" providerId="LiveId" clId="{90492077-FA71-4B1F-AD7E-60685C33097B}" dt="2023-10-10T16:44:27.128" v="397" actId="207"/>
          <ac:spMkLst>
            <pc:docMk/>
            <pc:sldMk cId="2313234867" sldId="389"/>
            <ac:spMk id="2" creationId="{0046426E-F6F6-4A7C-9181-8C3090996261}"/>
          </ac:spMkLst>
        </pc:spChg>
        <pc:spChg chg="mod">
          <ac:chgData name="Aarathi Nisha" userId="029b215f7870d99f" providerId="LiveId" clId="{90492077-FA71-4B1F-AD7E-60685C33097B}" dt="2023-10-10T16:54:19.520" v="482" actId="14100"/>
          <ac:spMkLst>
            <pc:docMk/>
            <pc:sldMk cId="2313234867" sldId="389"/>
            <ac:spMk id="20" creationId="{F3772E98-5248-DA7D-5EB8-F84AEF6C424C}"/>
          </ac:spMkLst>
        </pc:spChg>
        <pc:spChg chg="add del mod">
          <ac:chgData name="Aarathi Nisha" userId="029b215f7870d99f" providerId="LiveId" clId="{90492077-FA71-4B1F-AD7E-60685C33097B}" dt="2023-10-10T16:33:02.580" v="275" actId="931"/>
          <ac:spMkLst>
            <pc:docMk/>
            <pc:sldMk cId="2313234867" sldId="389"/>
            <ac:spMk id="22" creationId="{123F1D2A-B73A-A177-9528-5ABC337BD756}"/>
          </ac:spMkLst>
        </pc:spChg>
        <pc:spChg chg="add del mod">
          <ac:chgData name="Aarathi Nisha" userId="029b215f7870d99f" providerId="LiveId" clId="{90492077-FA71-4B1F-AD7E-60685C33097B}" dt="2023-10-10T16:34:26.356" v="277" actId="931"/>
          <ac:spMkLst>
            <pc:docMk/>
            <pc:sldMk cId="2313234867" sldId="389"/>
            <ac:spMk id="26" creationId="{E74AEF1E-B163-1797-38F9-8BEBCCB01CA5}"/>
          </ac:spMkLst>
        </pc:spChg>
        <pc:spChg chg="add del mod">
          <ac:chgData name="Aarathi Nisha" userId="029b215f7870d99f" providerId="LiveId" clId="{90492077-FA71-4B1F-AD7E-60685C33097B}" dt="2023-10-10T16:57:34.412" v="499" actId="931"/>
          <ac:spMkLst>
            <pc:docMk/>
            <pc:sldMk cId="2313234867" sldId="389"/>
            <ac:spMk id="30" creationId="{DCBF0259-2531-29B5-2830-FB089DAC0043}"/>
          </ac:spMkLst>
        </pc:spChg>
        <pc:spChg chg="add del mod">
          <ac:chgData name="Aarathi Nisha" userId="029b215f7870d99f" providerId="LiveId" clId="{90492077-FA71-4B1F-AD7E-60685C33097B}" dt="2023-10-10T16:57:42.636" v="501" actId="931"/>
          <ac:spMkLst>
            <pc:docMk/>
            <pc:sldMk cId="2313234867" sldId="389"/>
            <ac:spMk id="34" creationId="{ACEAA1C4-EF65-E9C3-271A-CEC1B863FFA8}"/>
          </ac:spMkLst>
        </pc:spChg>
        <pc:picChg chg="del">
          <ac:chgData name="Aarathi Nisha" userId="029b215f7870d99f" providerId="LiveId" clId="{90492077-FA71-4B1F-AD7E-60685C33097B}" dt="2023-10-10T16:32:53.034" v="274" actId="21"/>
          <ac:picMkLst>
            <pc:docMk/>
            <pc:sldMk cId="2313234867" sldId="389"/>
            <ac:picMk id="18" creationId="{C91C96E1-2A1F-DAEB-261C-DD8181B2FD9B}"/>
          </ac:picMkLst>
        </pc:picChg>
        <pc:picChg chg="add del mod">
          <ac:chgData name="Aarathi Nisha" userId="029b215f7870d99f" providerId="LiveId" clId="{90492077-FA71-4B1F-AD7E-60685C33097B}" dt="2023-10-10T16:34:14.763" v="276" actId="21"/>
          <ac:picMkLst>
            <pc:docMk/>
            <pc:sldMk cId="2313234867" sldId="389"/>
            <ac:picMk id="24" creationId="{329DF3D6-B9D0-7BD7-6BDE-DE3CD0EB15A0}"/>
          </ac:picMkLst>
        </pc:picChg>
        <pc:picChg chg="add del mod">
          <ac:chgData name="Aarathi Nisha" userId="029b215f7870d99f" providerId="LiveId" clId="{90492077-FA71-4B1F-AD7E-60685C33097B}" dt="2023-10-10T16:57:23.448" v="498" actId="21"/>
          <ac:picMkLst>
            <pc:docMk/>
            <pc:sldMk cId="2313234867" sldId="389"/>
            <ac:picMk id="28" creationId="{C1FD4F30-B507-A6D8-71F4-FDE5D42B6646}"/>
          </ac:picMkLst>
        </pc:picChg>
        <pc:picChg chg="add del mod">
          <ac:chgData name="Aarathi Nisha" userId="029b215f7870d99f" providerId="LiveId" clId="{90492077-FA71-4B1F-AD7E-60685C33097B}" dt="2023-10-10T16:57:37.932" v="500" actId="21"/>
          <ac:picMkLst>
            <pc:docMk/>
            <pc:sldMk cId="2313234867" sldId="389"/>
            <ac:picMk id="32" creationId="{11E21CC0-FDE4-7587-D300-FE97C47856E4}"/>
          </ac:picMkLst>
        </pc:picChg>
        <pc:picChg chg="add mod">
          <ac:chgData name="Aarathi Nisha" userId="029b215f7870d99f" providerId="LiveId" clId="{90492077-FA71-4B1F-AD7E-60685C33097B}" dt="2023-10-10T16:57:42.636" v="501" actId="931"/>
          <ac:picMkLst>
            <pc:docMk/>
            <pc:sldMk cId="2313234867" sldId="389"/>
            <ac:picMk id="36" creationId="{A8ABA523-7115-B307-918B-A54B3CC3E912}"/>
          </ac:picMkLst>
        </pc:picChg>
      </pc:sldChg>
      <pc:sldChg chg="addSp delSp modSp mod">
        <pc:chgData name="Aarathi Nisha" userId="029b215f7870d99f" providerId="LiveId" clId="{90492077-FA71-4B1F-AD7E-60685C33097B}" dt="2023-10-10T16:40:13.322" v="317" actId="255"/>
        <pc:sldMkLst>
          <pc:docMk/>
          <pc:sldMk cId="3247798845" sldId="391"/>
        </pc:sldMkLst>
        <pc:spChg chg="add del mod">
          <ac:chgData name="Aarathi Nisha" userId="029b215f7870d99f" providerId="LiveId" clId="{90492077-FA71-4B1F-AD7E-60685C33097B}" dt="2023-10-10T16:39:49.882" v="315" actId="931"/>
          <ac:spMkLst>
            <pc:docMk/>
            <pc:sldMk cId="3247798845" sldId="391"/>
            <ac:spMk id="3" creationId="{84868E5D-4788-AEC6-E273-A79E9EFFA324}"/>
          </ac:spMkLst>
        </pc:spChg>
        <pc:spChg chg="del mod">
          <ac:chgData name="Aarathi Nisha" userId="029b215f7870d99f" providerId="LiveId" clId="{90492077-FA71-4B1F-AD7E-60685C33097B}" dt="2023-10-10T16:38:27.025" v="304" actId="21"/>
          <ac:spMkLst>
            <pc:docMk/>
            <pc:sldMk cId="3247798845" sldId="391"/>
            <ac:spMk id="4" creationId="{7823E305-6365-4345-8BD1-4A31C61D96CB}"/>
          </ac:spMkLst>
        </pc:spChg>
        <pc:spChg chg="mod">
          <ac:chgData name="Aarathi Nisha" userId="029b215f7870d99f" providerId="LiveId" clId="{90492077-FA71-4B1F-AD7E-60685C33097B}" dt="2023-10-10T16:38:43.165" v="306" actId="14100"/>
          <ac:spMkLst>
            <pc:docMk/>
            <pc:sldMk cId="3247798845" sldId="391"/>
            <ac:spMk id="5" creationId="{0B37A3FF-ED32-4C4A-A21F-848A3BF6F896}"/>
          </ac:spMkLst>
        </pc:spChg>
        <pc:spChg chg="add mod">
          <ac:chgData name="Aarathi Nisha" userId="029b215f7870d99f" providerId="LiveId" clId="{90492077-FA71-4B1F-AD7E-60685C33097B}" dt="2023-10-10T16:39:14.898" v="310" actId="14100"/>
          <ac:spMkLst>
            <pc:docMk/>
            <pc:sldMk cId="3247798845" sldId="391"/>
            <ac:spMk id="8" creationId="{07A8F867-0EBA-EC4D-9031-FC67AAEA4439}"/>
          </ac:spMkLst>
        </pc:spChg>
        <pc:spChg chg="mod">
          <ac:chgData name="Aarathi Nisha" userId="029b215f7870d99f" providerId="LiveId" clId="{90492077-FA71-4B1F-AD7E-60685C33097B}" dt="2023-10-10T16:40:13.322" v="317" actId="255"/>
          <ac:spMkLst>
            <pc:docMk/>
            <pc:sldMk cId="3247798845" sldId="391"/>
            <ac:spMk id="22" creationId="{F8FAEED9-1ECD-45F9-87A0-9394BAEABB79}"/>
          </ac:spMkLst>
        </pc:spChg>
        <pc:spChg chg="mod">
          <ac:chgData name="Aarathi Nisha" userId="029b215f7870d99f" providerId="LiveId" clId="{90492077-FA71-4B1F-AD7E-60685C33097B}" dt="2023-10-10T16:38:06.848" v="302" actId="14100"/>
          <ac:spMkLst>
            <pc:docMk/>
            <pc:sldMk cId="3247798845" sldId="391"/>
            <ac:spMk id="23" creationId="{8E5E4638-9BCB-4C2E-914F-CC868E2020D5}"/>
          </ac:spMkLst>
        </pc:spChg>
        <pc:picChg chg="add mod">
          <ac:chgData name="Aarathi Nisha" userId="029b215f7870d99f" providerId="LiveId" clId="{90492077-FA71-4B1F-AD7E-60685C33097B}" dt="2023-10-10T16:39:55.525" v="316" actId="14100"/>
          <ac:picMkLst>
            <pc:docMk/>
            <pc:sldMk cId="3247798845" sldId="391"/>
            <ac:picMk id="10" creationId="{3B6697FD-FCD1-394D-14B9-4C73DF789E8D}"/>
          </ac:picMkLst>
        </pc:picChg>
        <pc:picChg chg="del">
          <ac:chgData name="Aarathi Nisha" userId="029b215f7870d99f" providerId="LiveId" clId="{90492077-FA71-4B1F-AD7E-60685C33097B}" dt="2023-10-10T16:38:50.605" v="307" actId="21"/>
          <ac:picMkLst>
            <pc:docMk/>
            <pc:sldMk cId="3247798845" sldId="391"/>
            <ac:picMk id="27" creationId="{9E660784-34E2-4CDA-926A-DDD6AAF35046}"/>
          </ac:picMkLst>
        </pc:picChg>
        <pc:picChg chg="del">
          <ac:chgData name="Aarathi Nisha" userId="029b215f7870d99f" providerId="LiveId" clId="{90492077-FA71-4B1F-AD7E-60685C33097B}" dt="2023-10-10T16:38:57.748" v="308" actId="21"/>
          <ac:picMkLst>
            <pc:docMk/>
            <pc:sldMk cId="3247798845" sldId="391"/>
            <ac:picMk id="33" creationId="{48106962-23C6-4DFE-BB3A-E5FFF03F38CE}"/>
          </ac:picMkLst>
        </pc:picChg>
      </pc:sldChg>
      <pc:sldChg chg="modSp mod">
        <pc:chgData name="Aarathi Nisha" userId="029b215f7870d99f" providerId="LiveId" clId="{90492077-FA71-4B1F-AD7E-60685C33097B}" dt="2023-10-10T16:44:52.065" v="399" actId="14100"/>
        <pc:sldMkLst>
          <pc:docMk/>
          <pc:sldMk cId="2729384978" sldId="392"/>
        </pc:sldMkLst>
        <pc:spChg chg="mod">
          <ac:chgData name="Aarathi Nisha" userId="029b215f7870d99f" providerId="LiveId" clId="{90492077-FA71-4B1F-AD7E-60685C33097B}" dt="2023-10-10T16:44:52.065" v="399" actId="14100"/>
          <ac:spMkLst>
            <pc:docMk/>
            <pc:sldMk cId="2729384978" sldId="392"/>
            <ac:spMk id="2" creationId="{55F0EC47-61DC-E6D2-BF8C-0146BF954E54}"/>
          </ac:spMkLst>
        </pc:spChg>
        <pc:spChg chg="mod">
          <ac:chgData name="Aarathi Nisha" userId="029b215f7870d99f" providerId="LiveId" clId="{90492077-FA71-4B1F-AD7E-60685C33097B}" dt="2023-10-10T16:41:47.034" v="322" actId="207"/>
          <ac:spMkLst>
            <pc:docMk/>
            <pc:sldMk cId="2729384978" sldId="392"/>
            <ac:spMk id="3" creationId="{46F1A441-6F02-09C8-4682-630057F171C7}"/>
          </ac:spMkLst>
        </pc:spChg>
      </pc:sldChg>
      <pc:sldChg chg="modSp mod">
        <pc:chgData name="Aarathi Nisha" userId="029b215f7870d99f" providerId="LiveId" clId="{90492077-FA71-4B1F-AD7E-60685C33097B}" dt="2023-10-10T16:55:31.750" v="491" actId="14100"/>
        <pc:sldMkLst>
          <pc:docMk/>
          <pc:sldMk cId="351691593" sldId="393"/>
        </pc:sldMkLst>
        <pc:spChg chg="mod">
          <ac:chgData name="Aarathi Nisha" userId="029b215f7870d99f" providerId="LiveId" clId="{90492077-FA71-4B1F-AD7E-60685C33097B}" dt="2023-10-10T16:45:15.361" v="401" actId="14100"/>
          <ac:spMkLst>
            <pc:docMk/>
            <pc:sldMk cId="351691593" sldId="393"/>
            <ac:spMk id="2" creationId="{62E71485-5694-A632-5C9D-999969B866BB}"/>
          </ac:spMkLst>
        </pc:spChg>
        <pc:spChg chg="mod">
          <ac:chgData name="Aarathi Nisha" userId="029b215f7870d99f" providerId="LiveId" clId="{90492077-FA71-4B1F-AD7E-60685C33097B}" dt="2023-10-10T16:30:37.465" v="273" actId="207"/>
          <ac:spMkLst>
            <pc:docMk/>
            <pc:sldMk cId="351691593" sldId="393"/>
            <ac:spMk id="3" creationId="{0D7F7DAD-BF24-BE85-6EB0-2E1C41B1822C}"/>
          </ac:spMkLst>
        </pc:spChg>
        <pc:spChg chg="mod">
          <ac:chgData name="Aarathi Nisha" userId="029b215f7870d99f" providerId="LiveId" clId="{90492077-FA71-4B1F-AD7E-60685C33097B}" dt="2023-10-10T16:55:21.941" v="489" actId="1076"/>
          <ac:spMkLst>
            <pc:docMk/>
            <pc:sldMk cId="351691593" sldId="393"/>
            <ac:spMk id="4" creationId="{B03F5C5E-C98C-465B-F9A7-EF1DCA45CEE8}"/>
          </ac:spMkLst>
        </pc:spChg>
        <pc:spChg chg="mod">
          <ac:chgData name="Aarathi Nisha" userId="029b215f7870d99f" providerId="LiveId" clId="{90492077-FA71-4B1F-AD7E-60685C33097B}" dt="2023-10-10T16:55:31.750" v="491" actId="14100"/>
          <ac:spMkLst>
            <pc:docMk/>
            <pc:sldMk cId="351691593" sldId="393"/>
            <ac:spMk id="5" creationId="{18BEF67B-2604-05F9-D570-8602AE7C7818}"/>
          </ac:spMkLst>
        </pc:spChg>
      </pc:sldChg>
      <pc:sldChg chg="modSp mod">
        <pc:chgData name="Aarathi Nisha" userId="029b215f7870d99f" providerId="LiveId" clId="{90492077-FA71-4B1F-AD7E-60685C33097B}" dt="2023-10-10T16:45:56.461" v="405" actId="207"/>
        <pc:sldMkLst>
          <pc:docMk/>
          <pc:sldMk cId="1957277042" sldId="394"/>
        </pc:sldMkLst>
        <pc:spChg chg="mod">
          <ac:chgData name="Aarathi Nisha" userId="029b215f7870d99f" providerId="LiveId" clId="{90492077-FA71-4B1F-AD7E-60685C33097B}" dt="2023-10-10T16:45:56.461" v="405" actId="207"/>
          <ac:spMkLst>
            <pc:docMk/>
            <pc:sldMk cId="1957277042" sldId="394"/>
            <ac:spMk id="2" creationId="{780B3277-8CC7-1D3D-4E59-3AABA22F1B73}"/>
          </ac:spMkLst>
        </pc:spChg>
        <pc:spChg chg="mod">
          <ac:chgData name="Aarathi Nisha" userId="029b215f7870d99f" providerId="LiveId" clId="{90492077-FA71-4B1F-AD7E-60685C33097B}" dt="2023-10-10T16:40:52.509" v="319" actId="207"/>
          <ac:spMkLst>
            <pc:docMk/>
            <pc:sldMk cId="1957277042" sldId="394"/>
            <ac:spMk id="3" creationId="{6F0FF021-8576-792C-43E7-31E9549ABB42}"/>
          </ac:spMkLst>
        </pc:spChg>
      </pc:sldChg>
      <pc:sldChg chg="modSp mod">
        <pc:chgData name="Aarathi Nisha" userId="029b215f7870d99f" providerId="LiveId" clId="{90492077-FA71-4B1F-AD7E-60685C33097B}" dt="2023-10-10T16:46:06.722" v="406" actId="207"/>
        <pc:sldMkLst>
          <pc:docMk/>
          <pc:sldMk cId="1017387754" sldId="395"/>
        </pc:sldMkLst>
        <pc:spChg chg="mod">
          <ac:chgData name="Aarathi Nisha" userId="029b215f7870d99f" providerId="LiveId" clId="{90492077-FA71-4B1F-AD7E-60685C33097B}" dt="2023-10-10T16:46:06.722" v="406" actId="207"/>
          <ac:spMkLst>
            <pc:docMk/>
            <pc:sldMk cId="1017387754" sldId="395"/>
            <ac:spMk id="2" creationId="{7C8E0F64-8B1B-3978-4356-B7C3D1E3DD6F}"/>
          </ac:spMkLst>
        </pc:spChg>
        <pc:spChg chg="mod">
          <ac:chgData name="Aarathi Nisha" userId="029b215f7870d99f" providerId="LiveId" clId="{90492077-FA71-4B1F-AD7E-60685C33097B}" dt="2023-10-10T16:40:32.381" v="318" actId="207"/>
          <ac:spMkLst>
            <pc:docMk/>
            <pc:sldMk cId="1017387754" sldId="395"/>
            <ac:spMk id="3" creationId="{183F435C-E94D-B048-FCAC-CC794B744121}"/>
          </ac:spMkLst>
        </pc:spChg>
      </pc:sldChg>
      <pc:sldChg chg="modSp mod">
        <pc:chgData name="Aarathi Nisha" userId="029b215f7870d99f" providerId="LiveId" clId="{90492077-FA71-4B1F-AD7E-60685C33097B}" dt="2023-10-10T16:55:55.530" v="495" actId="14100"/>
        <pc:sldMkLst>
          <pc:docMk/>
          <pc:sldMk cId="1680429636" sldId="396"/>
        </pc:sldMkLst>
        <pc:spChg chg="mod">
          <ac:chgData name="Aarathi Nisha" userId="029b215f7870d99f" providerId="LiveId" clId="{90492077-FA71-4B1F-AD7E-60685C33097B}" dt="2023-10-10T16:45:29.644" v="403" actId="14100"/>
          <ac:spMkLst>
            <pc:docMk/>
            <pc:sldMk cId="1680429636" sldId="396"/>
            <ac:spMk id="2" creationId="{90CC25D8-7706-42C1-38CF-B8B12FF65F58}"/>
          </ac:spMkLst>
        </pc:spChg>
        <pc:spChg chg="mod">
          <ac:chgData name="Aarathi Nisha" userId="029b215f7870d99f" providerId="LiveId" clId="{90492077-FA71-4B1F-AD7E-60685C33097B}" dt="2023-10-10T16:41:21.414" v="321" actId="207"/>
          <ac:spMkLst>
            <pc:docMk/>
            <pc:sldMk cId="1680429636" sldId="396"/>
            <ac:spMk id="3" creationId="{753A8ECD-A012-9CB3-9ADA-3B562B344C25}"/>
          </ac:spMkLst>
        </pc:spChg>
        <pc:spChg chg="mod">
          <ac:chgData name="Aarathi Nisha" userId="029b215f7870d99f" providerId="LiveId" clId="{90492077-FA71-4B1F-AD7E-60685C33097B}" dt="2023-10-10T16:55:47.426" v="493" actId="14100"/>
          <ac:spMkLst>
            <pc:docMk/>
            <pc:sldMk cId="1680429636" sldId="396"/>
            <ac:spMk id="4" creationId="{36DBF0BC-A821-4EB7-FA45-95950DDB7511}"/>
          </ac:spMkLst>
        </pc:spChg>
        <pc:spChg chg="mod">
          <ac:chgData name="Aarathi Nisha" userId="029b215f7870d99f" providerId="LiveId" clId="{90492077-FA71-4B1F-AD7E-60685C33097B}" dt="2023-10-10T16:55:55.530" v="495" actId="14100"/>
          <ac:spMkLst>
            <pc:docMk/>
            <pc:sldMk cId="1680429636" sldId="396"/>
            <ac:spMk id="5" creationId="{17F2D076-9AC2-4F8C-B9F0-C60C5A0484FA}"/>
          </ac:spMkLst>
        </pc:spChg>
      </pc:sldChg>
      <pc:sldChg chg="modSp mod">
        <pc:chgData name="Aarathi Nisha" userId="029b215f7870d99f" providerId="LiveId" clId="{90492077-FA71-4B1F-AD7E-60685C33097B}" dt="2023-10-10T16:45:43.837" v="404" actId="207"/>
        <pc:sldMkLst>
          <pc:docMk/>
          <pc:sldMk cId="2525571694" sldId="397"/>
        </pc:sldMkLst>
        <pc:spChg chg="mod">
          <ac:chgData name="Aarathi Nisha" userId="029b215f7870d99f" providerId="LiveId" clId="{90492077-FA71-4B1F-AD7E-60685C33097B}" dt="2023-10-10T16:45:43.837" v="404" actId="207"/>
          <ac:spMkLst>
            <pc:docMk/>
            <pc:sldMk cId="2525571694" sldId="397"/>
            <ac:spMk id="2" creationId="{6BC06C8B-230D-51CC-2B3D-31295B9E806F}"/>
          </ac:spMkLst>
        </pc:spChg>
        <pc:spChg chg="mod">
          <ac:chgData name="Aarathi Nisha" userId="029b215f7870d99f" providerId="LiveId" clId="{90492077-FA71-4B1F-AD7E-60685C33097B}" dt="2023-10-10T16:41:08.726" v="320" actId="207"/>
          <ac:spMkLst>
            <pc:docMk/>
            <pc:sldMk cId="2525571694" sldId="397"/>
            <ac:spMk id="3" creationId="{4C63C148-1835-F4E2-B994-F8BC2604953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10/10/2023</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eg>
</file>

<file path=ppt/media/image4.jpg>
</file>

<file path=ppt/media/image5.jpe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10/10/2023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10</a:t>
            </a:fld>
            <a:endParaRPr lang="en-US"/>
          </a:p>
        </p:txBody>
      </p:sp>
    </p:spTree>
    <p:extLst>
      <p:ext uri="{BB962C8B-B14F-4D97-AF65-F5344CB8AC3E}">
        <p14:creationId xmlns:p14="http://schemas.microsoft.com/office/powerpoint/2010/main" val="4150892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2.jp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2593910"/>
            <a:ext cx="3565524" cy="1474238"/>
          </a:xfrm>
        </p:spPr>
        <p:txBody>
          <a:bodyPr anchor="b" anchorCtr="0">
            <a:noAutofit/>
          </a:bodyPr>
          <a:lstStyle/>
          <a:p>
            <a:r>
              <a:rPr lang="en-US" sz="6000" dirty="0"/>
              <a:t>Chatbot </a:t>
            </a:r>
            <a:br>
              <a:rPr lang="en-US" sz="6000" dirty="0"/>
            </a:br>
            <a:r>
              <a:rPr lang="en-US" sz="6000" dirty="0"/>
              <a:t>Innovation</a:t>
            </a:r>
          </a:p>
        </p:txBody>
      </p:sp>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flipV="1">
            <a:off x="8677469" y="7249885"/>
            <a:ext cx="2887468" cy="457200"/>
          </a:xfrm>
        </p:spPr>
        <p:txBody>
          <a:bodyPr>
            <a:normAutofit/>
          </a:bodyPr>
          <a:lstStyle/>
          <a:p>
            <a:r>
              <a:rPr lang="en-US" dirty="0"/>
              <a:t>Presenter Name</a:t>
            </a:r>
          </a:p>
        </p:txBody>
      </p:sp>
      <p:pic>
        <p:nvPicPr>
          <p:cNvPr id="16" name="Picture Placeholder 15">
            <a:extLst>
              <a:ext uri="{FF2B5EF4-FFF2-40B4-BE49-F238E27FC236}">
                <a16:creationId xmlns:a16="http://schemas.microsoft.com/office/drawing/2014/main" id="{07B9F200-AB2B-21B3-7CB8-8E8592A052EB}"/>
              </a:ext>
            </a:extLst>
          </p:cNvPr>
          <p:cNvPicPr>
            <a:picLocks noGrp="1" noChangeAspect="1"/>
          </p:cNvPicPr>
          <p:nvPr>
            <p:ph type="pic" sz="quarter" idx="13"/>
          </p:nvPr>
        </p:nvPicPr>
        <p:blipFill>
          <a:blip r:embed="rId3"/>
          <a:srcRect l="9253" r="9253"/>
          <a:stretch>
            <a:fillRect/>
          </a:stretch>
        </p:blipFill>
        <p:spPr/>
      </p:pic>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a:lstStyle/>
          <a:p>
            <a:r>
              <a:rPr lang="en-US" dirty="0">
                <a:solidFill>
                  <a:srgbClr val="00B0F0"/>
                </a:solidFill>
              </a:rPr>
              <a:t>Summary</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3776472"/>
          </a:xfrm>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2411" y="4508500"/>
            <a:ext cx="6221412" cy="1563688"/>
          </a:xfrm>
        </p:spPr>
        <p:txBody>
          <a:bodyPr>
            <a:normAutofit fontScale="92500" lnSpcReduction="10000"/>
          </a:bodyPr>
          <a:lstStyle/>
          <a:p>
            <a:r>
              <a:rPr lang="en-US" dirty="0"/>
              <a:t>Conversational design is crucial, making chatbots talk and listen like friendly helpers. The user interface should be easy to use, and content includes messages, information, media, questions, commands, data storage, and regular updates. These elements together create a helpful and engaging chatbot.</a:t>
            </a:r>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flipV="1">
            <a:off x="3741576" y="7203232"/>
            <a:ext cx="5996784" cy="186611"/>
          </a:xfrm>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10</a:t>
            </a:fld>
            <a:endParaRPr lang="en-US"/>
          </a:p>
        </p:txBody>
      </p:sp>
    </p:spTree>
    <p:extLst>
      <p:ext uri="{BB962C8B-B14F-4D97-AF65-F5344CB8AC3E}">
        <p14:creationId xmlns:p14="http://schemas.microsoft.com/office/powerpoint/2010/main" val="3521561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a:lstStyle/>
          <a:p>
            <a:r>
              <a:rPr lang="en-US" sz="5400" dirty="0"/>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flipV="1">
            <a:off x="550864" y="7301136"/>
            <a:ext cx="3573267" cy="555239"/>
          </a:xfrm>
        </p:spPr>
        <p:txBody>
          <a:bodyPr/>
          <a:lstStyle/>
          <a:p>
            <a:endParaRPr lang="en-US" dirty="0"/>
          </a:p>
        </p:txBody>
      </p:sp>
      <p:sp>
        <p:nvSpPr>
          <p:cNvPr id="5" name="Footer Placeholder 4">
            <a:extLst>
              <a:ext uri="{FF2B5EF4-FFF2-40B4-BE49-F238E27FC236}">
                <a16:creationId xmlns:a16="http://schemas.microsoft.com/office/drawing/2014/main" id="{0B37A3FF-ED32-4C4A-A21F-848A3BF6F896}"/>
              </a:ext>
            </a:extLst>
          </p:cNvPr>
          <p:cNvSpPr>
            <a:spLocks noGrp="1"/>
          </p:cNvSpPr>
          <p:nvPr>
            <p:ph type="ftr" sz="quarter" idx="11"/>
          </p:nvPr>
        </p:nvSpPr>
        <p:spPr>
          <a:xfrm flipV="1">
            <a:off x="4124130" y="7539134"/>
            <a:ext cx="5614229" cy="317239"/>
          </a:xfrm>
        </p:spPr>
        <p:txBody>
          <a:bodyPr/>
          <a:lstStyle/>
          <a:p>
            <a:r>
              <a:rPr lang="en-US" dirty="0"/>
              <a:t>Sample Footer Text</a:t>
            </a:r>
          </a:p>
        </p:txBody>
      </p:sp>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11</a:t>
            </a:fld>
            <a:endParaRPr lang="en-US"/>
          </a:p>
        </p:txBody>
      </p:sp>
      <p:pic>
        <p:nvPicPr>
          <p:cNvPr id="10" name="Picture Placeholder 9">
            <a:extLst>
              <a:ext uri="{FF2B5EF4-FFF2-40B4-BE49-F238E27FC236}">
                <a16:creationId xmlns:a16="http://schemas.microsoft.com/office/drawing/2014/main" id="{3B6697FD-FCD1-394D-14B9-4C73DF789E8D}"/>
              </a:ext>
            </a:extLst>
          </p:cNvPr>
          <p:cNvPicPr>
            <a:picLocks noGrp="1" noChangeAspect="1"/>
          </p:cNvPicPr>
          <p:nvPr>
            <p:ph type="pic" sz="quarter" idx="15"/>
          </p:nvPr>
        </p:nvPicPr>
        <p:blipFill>
          <a:blip r:embed="rId2"/>
          <a:srcRect t="20633" b="20633"/>
          <a:stretch>
            <a:fillRect/>
          </a:stretch>
        </p:blipFill>
        <p:spPr>
          <a:xfrm>
            <a:off x="5168900" y="1222310"/>
            <a:ext cx="6470650" cy="4376803"/>
          </a:xfrm>
        </p:spPr>
      </p:pic>
      <p:sp>
        <p:nvSpPr>
          <p:cNvPr id="8" name="Picture Placeholder 7">
            <a:extLst>
              <a:ext uri="{FF2B5EF4-FFF2-40B4-BE49-F238E27FC236}">
                <a16:creationId xmlns:a16="http://schemas.microsoft.com/office/drawing/2014/main" id="{07A8F867-0EBA-EC4D-9031-FC67AAEA4439}"/>
              </a:ext>
            </a:extLst>
          </p:cNvPr>
          <p:cNvSpPr>
            <a:spLocks noGrp="1"/>
          </p:cNvSpPr>
          <p:nvPr>
            <p:ph type="pic" sz="quarter" idx="16"/>
          </p:nvPr>
        </p:nvSpPr>
        <p:spPr>
          <a:xfrm flipV="1">
            <a:off x="6556248" y="7301135"/>
            <a:ext cx="5084064" cy="1031100"/>
          </a:xfrm>
        </p:spPr>
        <p:txBody>
          <a:bodyPr/>
          <a:lstStyle/>
          <a:p>
            <a:endParaRPr lang="en-IN" dirty="0"/>
          </a:p>
        </p:txBody>
      </p:sp>
    </p:spTree>
    <p:extLst>
      <p:ext uri="{BB962C8B-B14F-4D97-AF65-F5344CB8AC3E}">
        <p14:creationId xmlns:p14="http://schemas.microsoft.com/office/powerpoint/2010/main" val="3247798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ctrTitle"/>
          </p:nvPr>
        </p:nvSpPr>
        <p:spPr>
          <a:xfrm>
            <a:off x="7999413" y="1044102"/>
            <a:ext cx="3565524" cy="989971"/>
          </a:xfrm>
        </p:spPr>
        <p:txBody>
          <a:bodyPr/>
          <a:lstStyle/>
          <a:p>
            <a:r>
              <a:rPr lang="en-US" dirty="0"/>
              <a:t>   </a:t>
            </a:r>
            <a:r>
              <a:rPr lang="en-US" dirty="0">
                <a:solidFill>
                  <a:srgbClr val="00B0F0"/>
                </a:solidFill>
              </a:rPr>
              <a:t>Contents</a:t>
            </a:r>
          </a:p>
        </p:txBody>
      </p:sp>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4294967295"/>
          </p:nvPr>
        </p:nvSpPr>
        <p:spPr>
          <a:xfrm>
            <a:off x="0" y="6507163"/>
            <a:ext cx="2628900" cy="153987"/>
          </a:xfrm>
        </p:spPr>
        <p:txBody>
          <a:bodyPr/>
          <a:lstStyle/>
          <a:p>
            <a:r>
              <a:rPr lang="en-US"/>
              <a:t>Tuesday, February 2, 20XX</a:t>
            </a:r>
          </a:p>
        </p:txBody>
      </p:sp>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4294967295"/>
          </p:nvPr>
        </p:nvSpPr>
        <p:spPr>
          <a:xfrm>
            <a:off x="5813425" y="6507163"/>
            <a:ext cx="6378575" cy="153987"/>
          </a:xfrm>
        </p:spPr>
        <p:txBody>
          <a:bodyPr/>
          <a:lstStyle/>
          <a:p>
            <a:r>
              <a:rPr lang="en-US" dirty="0"/>
              <a:t>Sample Footer Text</a:t>
            </a: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4294967295"/>
          </p:nvPr>
        </p:nvSpPr>
        <p:spPr>
          <a:xfrm>
            <a:off x="10499725" y="6507163"/>
            <a:ext cx="1692275" cy="153987"/>
          </a:xfrm>
        </p:spPr>
        <p:txBody>
          <a:bodyPr/>
          <a:lstStyle/>
          <a:p>
            <a:fld id="{DBA1B0FB-D917-4C8C-928F-313BD683BF39}" type="slidenum">
              <a:rPr lang="en-US" smtClean="0"/>
              <a:pPr/>
              <a:t>2</a:t>
            </a:fld>
            <a:endParaRPr lang="en-US"/>
          </a:p>
        </p:txBody>
      </p:sp>
      <p:sp>
        <p:nvSpPr>
          <p:cNvPr id="20" name="Text Placeholder 19">
            <a:extLst>
              <a:ext uri="{FF2B5EF4-FFF2-40B4-BE49-F238E27FC236}">
                <a16:creationId xmlns:a16="http://schemas.microsoft.com/office/drawing/2014/main" id="{F3772E98-5248-DA7D-5EB8-F84AEF6C424C}"/>
              </a:ext>
            </a:extLst>
          </p:cNvPr>
          <p:cNvSpPr>
            <a:spLocks noGrp="1"/>
          </p:cNvSpPr>
          <p:nvPr>
            <p:ph type="body" sz="quarter" idx="14"/>
          </p:nvPr>
        </p:nvSpPr>
        <p:spPr>
          <a:xfrm>
            <a:off x="7999413" y="2183363"/>
            <a:ext cx="3565524" cy="4477786"/>
          </a:xfrm>
        </p:spPr>
        <p:txBody>
          <a:bodyPr/>
          <a:lstStyle/>
          <a:p>
            <a:r>
              <a:rPr lang="en-US" dirty="0"/>
              <a:t>Introduction</a:t>
            </a:r>
          </a:p>
          <a:p>
            <a:r>
              <a:rPr lang="en-US" dirty="0"/>
              <a:t>Types of chatbot</a:t>
            </a:r>
          </a:p>
          <a:p>
            <a:r>
              <a:rPr lang="en-US" dirty="0"/>
              <a:t>Educational field</a:t>
            </a:r>
          </a:p>
          <a:p>
            <a:r>
              <a:rPr lang="en-US" dirty="0"/>
              <a:t>User Experience</a:t>
            </a:r>
          </a:p>
          <a:p>
            <a:r>
              <a:rPr lang="en-US" dirty="0"/>
              <a:t>Social media</a:t>
            </a:r>
          </a:p>
          <a:p>
            <a:r>
              <a:rPr lang="en-US" dirty="0"/>
              <a:t>Conversional design</a:t>
            </a:r>
          </a:p>
          <a:p>
            <a:r>
              <a:rPr lang="en-US" dirty="0"/>
              <a:t>Creating a Chatbot</a:t>
            </a:r>
          </a:p>
          <a:p>
            <a:r>
              <a:rPr lang="en-US" dirty="0"/>
              <a:t>Summary</a:t>
            </a:r>
          </a:p>
          <a:p>
            <a:endParaRPr lang="en-US" dirty="0"/>
          </a:p>
          <a:p>
            <a:endParaRPr lang="en-US" dirty="0"/>
          </a:p>
          <a:p>
            <a:endParaRPr lang="en-US" dirty="0"/>
          </a:p>
          <a:p>
            <a:endParaRPr lang="en-IN" sz="1800" dirty="0"/>
          </a:p>
        </p:txBody>
      </p:sp>
      <p:pic>
        <p:nvPicPr>
          <p:cNvPr id="36" name="Picture Placeholder 35">
            <a:extLst>
              <a:ext uri="{FF2B5EF4-FFF2-40B4-BE49-F238E27FC236}">
                <a16:creationId xmlns:a16="http://schemas.microsoft.com/office/drawing/2014/main" id="{A8ABA523-7115-B307-918B-A54B3CC3E912}"/>
              </a:ext>
            </a:extLst>
          </p:cNvPr>
          <p:cNvPicPr>
            <a:picLocks noGrp="1" noChangeAspect="1"/>
          </p:cNvPicPr>
          <p:nvPr>
            <p:ph type="pic" sz="quarter" idx="13"/>
          </p:nvPr>
        </p:nvPicPr>
        <p:blipFill>
          <a:blip r:embed="rId2"/>
          <a:srcRect l="13795" r="13795"/>
          <a:stretch>
            <a:fillRect/>
          </a:stretch>
        </p:blipFill>
        <p:spPr/>
      </p:pic>
    </p:spTree>
    <p:extLst>
      <p:ext uri="{BB962C8B-B14F-4D97-AF65-F5344CB8AC3E}">
        <p14:creationId xmlns:p14="http://schemas.microsoft.com/office/powerpoint/2010/main" val="231323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E5127060-CDBF-435F-9009-A5451CCE305D}"/>
              </a:ext>
            </a:extLst>
          </p:cNvPr>
          <p:cNvSpPr>
            <a:spLocks noGrp="1"/>
          </p:cNvSpPr>
          <p:nvPr>
            <p:ph type="subTitle" idx="1"/>
          </p:nvPr>
        </p:nvSpPr>
        <p:spPr>
          <a:xfrm>
            <a:off x="457200" y="3733361"/>
            <a:ext cx="5812971" cy="2079610"/>
          </a:xfrm>
          <a:noFill/>
        </p:spPr>
        <p:txBody>
          <a:bodyPr>
            <a:normAutofit fontScale="92500"/>
          </a:bodyPr>
          <a:lstStyle/>
          <a:p>
            <a:pPr marL="0" indent="0">
              <a:buNone/>
            </a:pPr>
            <a:r>
              <a:rPr lang="en-US" dirty="0">
                <a:solidFill>
                  <a:schemeClr val="tx1"/>
                </a:solidFill>
              </a:rPr>
              <a:t>Chatbot innovation involves the development and enhancement of chatbots, which are computer programs designed to engage in conversations with users. It focuses on creating chatbots that are more intelligent, capable, and user-friendly.</a:t>
            </a:r>
          </a:p>
          <a:p>
            <a:pPr marL="0" indent="0">
              <a:buNone/>
            </a:pPr>
            <a:endParaRPr lang="en-US" dirty="0">
              <a:solidFill>
                <a:srgbClr val="00B0F0"/>
              </a:solidFill>
            </a:endParaRP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flipV="1">
            <a:off x="550863" y="7128587"/>
            <a:ext cx="2628900" cy="46652"/>
          </a:xfrm>
        </p:spPr>
        <p:txBody>
          <a:bodyPr/>
          <a:lstStyle/>
          <a:p>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flipV="1">
            <a:off x="3366643" y="7076379"/>
            <a:ext cx="6379210" cy="784729"/>
          </a:xfrm>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p:txBody>
          <a:bodyPr/>
          <a:lstStyle/>
          <a:p>
            <a:fld id="{DBA1B0FB-D917-4C8C-928F-313BD683BF39}" type="slidenum">
              <a:rPr lang="en-US" smtClean="0"/>
              <a:pPr/>
              <a:t>3</a:t>
            </a:fld>
            <a:endParaRPr lang="en-US"/>
          </a:p>
        </p:txBody>
      </p:sp>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4294967295"/>
          </p:nvPr>
        </p:nvPicPr>
        <p:blipFill rotWithShape="1">
          <a:blip r:embed="rId3" cstate="screen">
            <a:extLst>
              <a:ext uri="{28A0092B-C50C-407E-A947-70E740481C1C}">
                <a14:useLocalDpi xmlns:a14="http://schemas.microsoft.com/office/drawing/2010/main" val="0"/>
              </a:ext>
            </a:extLst>
          </a:blip>
          <a:srcRect t="42" b="42"/>
          <a:stretch/>
        </p:blipFill>
        <p:spPr>
          <a:xfrm>
            <a:off x="9137650" y="0"/>
            <a:ext cx="3054350" cy="3776663"/>
          </a:xfrm>
        </p:spPr>
      </p:pic>
      <p:pic>
        <p:nvPicPr>
          <p:cNvPr id="10" name="Picture Placeholder 9">
            <a:extLst>
              <a:ext uri="{FF2B5EF4-FFF2-40B4-BE49-F238E27FC236}">
                <a16:creationId xmlns:a16="http://schemas.microsoft.com/office/drawing/2014/main" id="{DF6E0873-42FD-6D64-3CF4-B63D0A516595}"/>
              </a:ext>
            </a:extLst>
          </p:cNvPr>
          <p:cNvPicPr>
            <a:picLocks noGrp="1" noChangeAspect="1"/>
          </p:cNvPicPr>
          <p:nvPr>
            <p:ph type="pic" sz="quarter" idx="15"/>
          </p:nvPr>
        </p:nvPicPr>
        <p:blipFill>
          <a:blip r:embed="rId4"/>
          <a:srcRect t="4451" b="4451"/>
          <a:stretch>
            <a:fillRect/>
          </a:stretch>
        </p:blipFill>
        <p:spPr/>
      </p:pic>
      <p:pic>
        <p:nvPicPr>
          <p:cNvPr id="14" name="Picture Placeholder 13">
            <a:extLst>
              <a:ext uri="{FF2B5EF4-FFF2-40B4-BE49-F238E27FC236}">
                <a16:creationId xmlns:a16="http://schemas.microsoft.com/office/drawing/2014/main" id="{5308EA0B-E7C0-BB41-A559-981D5E676DA2}"/>
              </a:ext>
            </a:extLst>
          </p:cNvPr>
          <p:cNvPicPr>
            <a:picLocks noGrp="1" noChangeAspect="1"/>
          </p:cNvPicPr>
          <p:nvPr>
            <p:ph type="pic" sz="quarter" idx="16"/>
          </p:nvPr>
        </p:nvPicPr>
        <p:blipFill>
          <a:blip r:embed="rId5"/>
          <a:srcRect t="7494" b="7494"/>
          <a:stretch>
            <a:fillRect/>
          </a:stretch>
        </p:blipFill>
        <p:spPr/>
      </p:pic>
      <p:sp>
        <p:nvSpPr>
          <p:cNvPr id="16" name="Title 15">
            <a:extLst>
              <a:ext uri="{FF2B5EF4-FFF2-40B4-BE49-F238E27FC236}">
                <a16:creationId xmlns:a16="http://schemas.microsoft.com/office/drawing/2014/main" id="{0998D06E-F064-C78F-5141-7C570AB3DACB}"/>
              </a:ext>
            </a:extLst>
          </p:cNvPr>
          <p:cNvSpPr>
            <a:spLocks noGrp="1"/>
          </p:cNvSpPr>
          <p:nvPr>
            <p:ph type="ctrTitle"/>
          </p:nvPr>
        </p:nvSpPr>
        <p:spPr>
          <a:xfrm>
            <a:off x="640556" y="634794"/>
            <a:ext cx="5437187" cy="2489845"/>
          </a:xfrm>
        </p:spPr>
        <p:txBody>
          <a:bodyPr/>
          <a:lstStyle/>
          <a:p>
            <a:r>
              <a:rPr lang="en-US" dirty="0">
                <a:solidFill>
                  <a:srgbClr val="00B0F0"/>
                </a:solidFill>
              </a:rPr>
              <a:t>      Introduction</a:t>
            </a:r>
            <a:endParaRPr lang="en-IN" dirty="0">
              <a:solidFill>
                <a:srgbClr val="00B0F0"/>
              </a:solidFill>
            </a:endParaRPr>
          </a:p>
        </p:txBody>
      </p:sp>
    </p:spTree>
    <p:extLst>
      <p:ext uri="{BB962C8B-B14F-4D97-AF65-F5344CB8AC3E}">
        <p14:creationId xmlns:p14="http://schemas.microsoft.com/office/powerpoint/2010/main" val="2158886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0EC47-61DC-E6D2-BF8C-0146BF954E54}"/>
              </a:ext>
            </a:extLst>
          </p:cNvPr>
          <p:cNvSpPr>
            <a:spLocks noGrp="1"/>
          </p:cNvSpPr>
          <p:nvPr>
            <p:ph type="title"/>
          </p:nvPr>
        </p:nvSpPr>
        <p:spPr>
          <a:xfrm>
            <a:off x="550862" y="196899"/>
            <a:ext cx="11091600" cy="779557"/>
          </a:xfrm>
        </p:spPr>
        <p:txBody>
          <a:bodyPr/>
          <a:lstStyle/>
          <a:p>
            <a:r>
              <a:rPr lang="en-US" dirty="0"/>
              <a:t>                   </a:t>
            </a:r>
            <a:r>
              <a:rPr lang="en-US" dirty="0">
                <a:solidFill>
                  <a:srgbClr val="00B0F0"/>
                </a:solidFill>
              </a:rPr>
              <a:t>Types of Chatbot</a:t>
            </a:r>
            <a:endParaRPr lang="en-IN" dirty="0">
              <a:solidFill>
                <a:srgbClr val="00B0F0"/>
              </a:solidFill>
            </a:endParaRPr>
          </a:p>
        </p:txBody>
      </p:sp>
      <p:sp>
        <p:nvSpPr>
          <p:cNvPr id="3" name="Content Placeholder 2">
            <a:extLst>
              <a:ext uri="{FF2B5EF4-FFF2-40B4-BE49-F238E27FC236}">
                <a16:creationId xmlns:a16="http://schemas.microsoft.com/office/drawing/2014/main" id="{46F1A441-6F02-09C8-4682-630057F171C7}"/>
              </a:ext>
            </a:extLst>
          </p:cNvPr>
          <p:cNvSpPr>
            <a:spLocks noGrp="1"/>
          </p:cNvSpPr>
          <p:nvPr>
            <p:ph idx="1"/>
          </p:nvPr>
        </p:nvSpPr>
        <p:spPr>
          <a:xfrm>
            <a:off x="345233" y="1362269"/>
            <a:ext cx="11295904" cy="5298831"/>
          </a:xfrm>
        </p:spPr>
        <p:txBody>
          <a:bodyPr/>
          <a:lstStyle/>
          <a:p>
            <a:pPr marL="0" indent="0" algn="l">
              <a:buNone/>
            </a:pPr>
            <a:r>
              <a:rPr lang="en-US" sz="2800" b="0" i="0" dirty="0">
                <a:solidFill>
                  <a:schemeClr val="tx1"/>
                </a:solidFill>
                <a:effectLst/>
                <a:latin typeface="Söhne"/>
              </a:rPr>
              <a:t>Answer Bots :   Chatbots that provide answers to questions.</a:t>
            </a:r>
          </a:p>
          <a:p>
            <a:pPr marL="0" indent="0" algn="l">
              <a:buNone/>
            </a:pPr>
            <a:r>
              <a:rPr lang="en-US" sz="2800" b="0" i="0" dirty="0">
                <a:solidFill>
                  <a:schemeClr val="tx1"/>
                </a:solidFill>
                <a:effectLst/>
                <a:latin typeface="Söhne"/>
              </a:rPr>
              <a:t>Shopping Bots :   Chatbots that help you shop online.</a:t>
            </a:r>
          </a:p>
          <a:p>
            <a:pPr marL="0" indent="0" algn="l">
              <a:buNone/>
            </a:pPr>
            <a:r>
              <a:rPr lang="en-US" sz="2800" b="0" i="0" dirty="0">
                <a:solidFill>
                  <a:schemeClr val="tx1"/>
                </a:solidFill>
                <a:effectLst/>
                <a:latin typeface="Söhne"/>
              </a:rPr>
              <a:t>Scheduler Bots :   Chatbots that book appointments and meetings.</a:t>
            </a:r>
          </a:p>
          <a:p>
            <a:pPr marL="0" indent="0" algn="l">
              <a:buNone/>
            </a:pPr>
            <a:r>
              <a:rPr lang="en-US" sz="2800" b="0" i="0" dirty="0">
                <a:solidFill>
                  <a:schemeClr val="tx1"/>
                </a:solidFill>
                <a:effectLst/>
                <a:latin typeface="Söhne"/>
              </a:rPr>
              <a:t>Entertainment Bots :   Chatbots that amuse and entertain users.</a:t>
            </a:r>
          </a:p>
          <a:p>
            <a:pPr marL="0" indent="0" algn="l">
              <a:buNone/>
            </a:pPr>
            <a:r>
              <a:rPr lang="en-US" sz="2800" b="0" i="0" dirty="0">
                <a:solidFill>
                  <a:schemeClr val="tx1"/>
                </a:solidFill>
                <a:effectLst/>
                <a:latin typeface="Söhne"/>
              </a:rPr>
              <a:t>Healthcare Bots :   Chatbots that offer medical advice.</a:t>
            </a:r>
          </a:p>
          <a:p>
            <a:pPr marL="0" indent="0" algn="l">
              <a:buNone/>
            </a:pPr>
            <a:r>
              <a:rPr lang="en-US" sz="2800" b="0" i="0" dirty="0">
                <a:solidFill>
                  <a:schemeClr val="tx1"/>
                </a:solidFill>
                <a:effectLst/>
                <a:latin typeface="Söhne"/>
              </a:rPr>
              <a:t>Teaching Bots :   Chatbots that help you learn new things.</a:t>
            </a:r>
          </a:p>
          <a:p>
            <a:pPr marL="0" indent="0" algn="l">
              <a:buNone/>
            </a:pPr>
            <a:r>
              <a:rPr lang="en-US" sz="2800" b="0" i="0" dirty="0">
                <a:solidFill>
                  <a:schemeClr val="tx1"/>
                </a:solidFill>
                <a:effectLst/>
                <a:latin typeface="Söhne"/>
              </a:rPr>
              <a:t>Finance Bots :    Chatbots that assist with financial tasks.</a:t>
            </a:r>
          </a:p>
        </p:txBody>
      </p:sp>
      <p:sp>
        <p:nvSpPr>
          <p:cNvPr id="5" name="Footer Placeholder 4">
            <a:extLst>
              <a:ext uri="{FF2B5EF4-FFF2-40B4-BE49-F238E27FC236}">
                <a16:creationId xmlns:a16="http://schemas.microsoft.com/office/drawing/2014/main" id="{009D0992-D928-9621-8436-7E73EE8BF273}"/>
              </a:ext>
            </a:extLst>
          </p:cNvPr>
          <p:cNvSpPr>
            <a:spLocks noGrp="1"/>
          </p:cNvSpPr>
          <p:nvPr>
            <p:ph type="ftr" sz="quarter" idx="11"/>
          </p:nvPr>
        </p:nvSpPr>
        <p:spPr>
          <a:xfrm flipV="1">
            <a:off x="5393094" y="7109926"/>
            <a:ext cx="4345266" cy="298579"/>
          </a:xfrm>
        </p:spPr>
        <p:txBody>
          <a:bodyPr/>
          <a:lstStyle/>
          <a:p>
            <a:r>
              <a:rPr lang="en-US" dirty="0"/>
              <a:t>Sample Footer Text</a:t>
            </a:r>
          </a:p>
        </p:txBody>
      </p:sp>
      <p:sp>
        <p:nvSpPr>
          <p:cNvPr id="6" name="Slide Number Placeholder 5">
            <a:extLst>
              <a:ext uri="{FF2B5EF4-FFF2-40B4-BE49-F238E27FC236}">
                <a16:creationId xmlns:a16="http://schemas.microsoft.com/office/drawing/2014/main" id="{A8B83ED4-330C-8B73-EB69-8FEC34A0F5C7}"/>
              </a:ext>
            </a:extLst>
          </p:cNvPr>
          <p:cNvSpPr>
            <a:spLocks noGrp="1"/>
          </p:cNvSpPr>
          <p:nvPr>
            <p:ph type="sldNum" sz="quarter" idx="12"/>
          </p:nvPr>
        </p:nvSpPr>
        <p:spPr/>
        <p:txBody>
          <a:bodyPr/>
          <a:lstStyle/>
          <a:p>
            <a:fld id="{DBA1B0FB-D917-4C8C-928F-313BD683BF39}" type="slidenum">
              <a:rPr lang="en-US" smtClean="0"/>
              <a:t>4</a:t>
            </a:fld>
            <a:endParaRPr lang="en-US"/>
          </a:p>
        </p:txBody>
      </p:sp>
    </p:spTree>
    <p:extLst>
      <p:ext uri="{BB962C8B-B14F-4D97-AF65-F5344CB8AC3E}">
        <p14:creationId xmlns:p14="http://schemas.microsoft.com/office/powerpoint/2010/main" val="2729384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71485-5694-A632-5C9D-999969B866BB}"/>
              </a:ext>
            </a:extLst>
          </p:cNvPr>
          <p:cNvSpPr>
            <a:spLocks noGrp="1"/>
          </p:cNvSpPr>
          <p:nvPr>
            <p:ph type="title"/>
          </p:nvPr>
        </p:nvSpPr>
        <p:spPr>
          <a:xfrm>
            <a:off x="550862" y="643811"/>
            <a:ext cx="11091600" cy="1237463"/>
          </a:xfrm>
        </p:spPr>
        <p:txBody>
          <a:bodyPr/>
          <a:lstStyle/>
          <a:p>
            <a:r>
              <a:rPr lang="en-US" dirty="0"/>
              <a:t>                   </a:t>
            </a:r>
            <a:r>
              <a:rPr lang="en-US" dirty="0">
                <a:solidFill>
                  <a:srgbClr val="00B0F0"/>
                </a:solidFill>
              </a:rPr>
              <a:t>Educational field</a:t>
            </a:r>
            <a:endParaRPr lang="en-IN" dirty="0">
              <a:solidFill>
                <a:srgbClr val="00B0F0"/>
              </a:solidFill>
            </a:endParaRPr>
          </a:p>
        </p:txBody>
      </p:sp>
      <p:sp>
        <p:nvSpPr>
          <p:cNvPr id="3" name="Content Placeholder 2">
            <a:extLst>
              <a:ext uri="{FF2B5EF4-FFF2-40B4-BE49-F238E27FC236}">
                <a16:creationId xmlns:a16="http://schemas.microsoft.com/office/drawing/2014/main" id="{0D7F7DAD-BF24-BE85-6EB0-2E1C41B1822C}"/>
              </a:ext>
            </a:extLst>
          </p:cNvPr>
          <p:cNvSpPr>
            <a:spLocks noGrp="1"/>
          </p:cNvSpPr>
          <p:nvPr>
            <p:ph idx="1"/>
          </p:nvPr>
        </p:nvSpPr>
        <p:spPr>
          <a:xfrm>
            <a:off x="532557" y="2001232"/>
            <a:ext cx="11090274" cy="3979625"/>
          </a:xfrm>
        </p:spPr>
        <p:txBody>
          <a:bodyPr/>
          <a:lstStyle/>
          <a:p>
            <a:pPr marL="0" indent="0">
              <a:buNone/>
            </a:pPr>
            <a:r>
              <a:rPr lang="en-US" sz="2400" dirty="0"/>
              <a:t>Chatbot innovation in education has the potential to revolutionize the way we learn. Imagine having personalized virtual tutors that can provide immediate feedback, answer questions, and adapt to individual learning styles. Chatbots can also assist with administrative tasks, such as scheduling and course registration. Additionally, they can offer interactive learning experiences through gamification and simulations. Overall, chatbot innovation in education aims to make learning more accessible, engaging, and tailored to each student's needs. It's an exciting development that can greatly enhance the educational experience.</a:t>
            </a:r>
          </a:p>
          <a:p>
            <a:endParaRPr lang="en-US" dirty="0">
              <a:solidFill>
                <a:srgbClr val="00B0F0">
                  <a:alpha val="60000"/>
                </a:srgbClr>
              </a:solidFill>
            </a:endParaRPr>
          </a:p>
          <a:p>
            <a:endParaRPr lang="en-US" dirty="0"/>
          </a:p>
          <a:p>
            <a:endParaRPr lang="en-US" dirty="0"/>
          </a:p>
          <a:p>
            <a:endParaRPr lang="en-US" dirty="0"/>
          </a:p>
          <a:p>
            <a:endParaRPr lang="en-IN" dirty="0"/>
          </a:p>
        </p:txBody>
      </p:sp>
      <p:sp>
        <p:nvSpPr>
          <p:cNvPr id="4" name="Date Placeholder 3">
            <a:extLst>
              <a:ext uri="{FF2B5EF4-FFF2-40B4-BE49-F238E27FC236}">
                <a16:creationId xmlns:a16="http://schemas.microsoft.com/office/drawing/2014/main" id="{B03F5C5E-C98C-465B-F9A7-EF1DCA45CEE8}"/>
              </a:ext>
            </a:extLst>
          </p:cNvPr>
          <p:cNvSpPr>
            <a:spLocks noGrp="1"/>
          </p:cNvSpPr>
          <p:nvPr>
            <p:ph type="dt" sz="half" idx="10"/>
          </p:nvPr>
        </p:nvSpPr>
        <p:spPr>
          <a:xfrm>
            <a:off x="1194676" y="6858000"/>
            <a:ext cx="2628900" cy="153888"/>
          </a:xfrm>
        </p:spPr>
        <p:txBody>
          <a:bodyPr/>
          <a:lstStyle/>
          <a:p>
            <a:r>
              <a:rPr lang="en-US" dirty="0"/>
              <a:t>Tuesday, February 2, 20XX</a:t>
            </a:r>
          </a:p>
        </p:txBody>
      </p:sp>
      <p:sp>
        <p:nvSpPr>
          <p:cNvPr id="5" name="Footer Placeholder 4">
            <a:extLst>
              <a:ext uri="{FF2B5EF4-FFF2-40B4-BE49-F238E27FC236}">
                <a16:creationId xmlns:a16="http://schemas.microsoft.com/office/drawing/2014/main" id="{18BEF67B-2604-05F9-D570-8602AE7C7818}"/>
              </a:ext>
            </a:extLst>
          </p:cNvPr>
          <p:cNvSpPr>
            <a:spLocks noGrp="1"/>
          </p:cNvSpPr>
          <p:nvPr>
            <p:ph type="ftr" sz="quarter" idx="11"/>
          </p:nvPr>
        </p:nvSpPr>
        <p:spPr>
          <a:xfrm flipV="1">
            <a:off x="3359150" y="7025950"/>
            <a:ext cx="6379210" cy="167951"/>
          </a:xfrm>
        </p:spPr>
        <p:txBody>
          <a:bodyPr/>
          <a:lstStyle/>
          <a:p>
            <a:r>
              <a:rPr lang="en-US" dirty="0"/>
              <a:t>Sample Footer Text</a:t>
            </a:r>
          </a:p>
        </p:txBody>
      </p:sp>
      <p:sp>
        <p:nvSpPr>
          <p:cNvPr id="6" name="Slide Number Placeholder 5">
            <a:extLst>
              <a:ext uri="{FF2B5EF4-FFF2-40B4-BE49-F238E27FC236}">
                <a16:creationId xmlns:a16="http://schemas.microsoft.com/office/drawing/2014/main" id="{71C549D1-E9F2-9670-904F-13B7FF8D3EB1}"/>
              </a:ext>
            </a:extLst>
          </p:cNvPr>
          <p:cNvSpPr>
            <a:spLocks noGrp="1"/>
          </p:cNvSpPr>
          <p:nvPr>
            <p:ph type="sldNum" sz="quarter" idx="12"/>
          </p:nvPr>
        </p:nvSpPr>
        <p:spPr/>
        <p:txBody>
          <a:bodyPr/>
          <a:lstStyle/>
          <a:p>
            <a:fld id="{DBA1B0FB-D917-4C8C-928F-313BD683BF39}" type="slidenum">
              <a:rPr lang="en-US" smtClean="0"/>
              <a:t>5</a:t>
            </a:fld>
            <a:endParaRPr lang="en-US"/>
          </a:p>
        </p:txBody>
      </p:sp>
    </p:spTree>
    <p:extLst>
      <p:ext uri="{BB962C8B-B14F-4D97-AF65-F5344CB8AC3E}">
        <p14:creationId xmlns:p14="http://schemas.microsoft.com/office/powerpoint/2010/main" val="351691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C25D8-7706-42C1-38CF-B8B12FF65F58}"/>
              </a:ext>
            </a:extLst>
          </p:cNvPr>
          <p:cNvSpPr>
            <a:spLocks noGrp="1"/>
          </p:cNvSpPr>
          <p:nvPr>
            <p:ph type="title"/>
          </p:nvPr>
        </p:nvSpPr>
        <p:spPr>
          <a:xfrm>
            <a:off x="550862" y="625151"/>
            <a:ext cx="11091600" cy="1256124"/>
          </a:xfrm>
        </p:spPr>
        <p:txBody>
          <a:bodyPr/>
          <a:lstStyle/>
          <a:p>
            <a:r>
              <a:rPr lang="en-US" dirty="0"/>
              <a:t>                    </a:t>
            </a:r>
            <a:r>
              <a:rPr lang="en-US" dirty="0">
                <a:solidFill>
                  <a:srgbClr val="00B0F0"/>
                </a:solidFill>
              </a:rPr>
              <a:t>User Experience</a:t>
            </a:r>
            <a:endParaRPr lang="en-IN" dirty="0">
              <a:solidFill>
                <a:srgbClr val="00B0F0"/>
              </a:solidFill>
            </a:endParaRPr>
          </a:p>
        </p:txBody>
      </p:sp>
      <p:sp>
        <p:nvSpPr>
          <p:cNvPr id="3" name="Content Placeholder 2">
            <a:extLst>
              <a:ext uri="{FF2B5EF4-FFF2-40B4-BE49-F238E27FC236}">
                <a16:creationId xmlns:a16="http://schemas.microsoft.com/office/drawing/2014/main" id="{753A8ECD-A012-9CB3-9ADA-3B562B344C25}"/>
              </a:ext>
            </a:extLst>
          </p:cNvPr>
          <p:cNvSpPr>
            <a:spLocks noGrp="1"/>
          </p:cNvSpPr>
          <p:nvPr>
            <p:ph idx="1"/>
          </p:nvPr>
        </p:nvSpPr>
        <p:spPr/>
        <p:txBody>
          <a:bodyPr/>
          <a:lstStyle/>
          <a:p>
            <a:pPr marL="0" indent="0">
              <a:buNone/>
            </a:pPr>
            <a:r>
              <a:rPr lang="en-US" sz="2400" dirty="0"/>
              <a:t>When it comes to chatbot innovation and user experience, there are several exciting developments. Chatbots are becoming more conversational and natural in their interactions, making the user experience feel more human-like. They are also incorporating visual elements like images and videos to enhance engagement. Additionally, chatbots are leveraging user data and preferences to provide personalized recommendations and tailored experiences. These advancements aim to create seamless and enjoyable interactions, ultimately improving the overall user experience with chatbots. </a:t>
            </a:r>
            <a:endParaRPr lang="en-IN" sz="2400" dirty="0"/>
          </a:p>
        </p:txBody>
      </p:sp>
      <p:sp>
        <p:nvSpPr>
          <p:cNvPr id="4" name="Date Placeholder 3">
            <a:extLst>
              <a:ext uri="{FF2B5EF4-FFF2-40B4-BE49-F238E27FC236}">
                <a16:creationId xmlns:a16="http://schemas.microsoft.com/office/drawing/2014/main" id="{36DBF0BC-A821-4EB7-FA45-95950DDB7511}"/>
              </a:ext>
            </a:extLst>
          </p:cNvPr>
          <p:cNvSpPr>
            <a:spLocks noGrp="1"/>
          </p:cNvSpPr>
          <p:nvPr>
            <p:ph type="dt" sz="half" idx="10"/>
          </p:nvPr>
        </p:nvSpPr>
        <p:spPr>
          <a:xfrm>
            <a:off x="550863" y="6988627"/>
            <a:ext cx="2628900" cy="102637"/>
          </a:xfrm>
        </p:spPr>
        <p:txBody>
          <a:bodyPr/>
          <a:lstStyle/>
          <a:p>
            <a:r>
              <a:rPr lang="en-US" dirty="0"/>
              <a:t>Tuesday, February 2, 20XX</a:t>
            </a:r>
          </a:p>
        </p:txBody>
      </p:sp>
      <p:sp>
        <p:nvSpPr>
          <p:cNvPr id="5" name="Footer Placeholder 4">
            <a:extLst>
              <a:ext uri="{FF2B5EF4-FFF2-40B4-BE49-F238E27FC236}">
                <a16:creationId xmlns:a16="http://schemas.microsoft.com/office/drawing/2014/main" id="{17F2D076-9AC2-4F8C-B9F0-C60C5A0484FA}"/>
              </a:ext>
            </a:extLst>
          </p:cNvPr>
          <p:cNvSpPr>
            <a:spLocks noGrp="1"/>
          </p:cNvSpPr>
          <p:nvPr>
            <p:ph type="ftr" sz="quarter" idx="11"/>
          </p:nvPr>
        </p:nvSpPr>
        <p:spPr>
          <a:xfrm>
            <a:off x="3359150" y="7091264"/>
            <a:ext cx="6379210" cy="56918"/>
          </a:xfrm>
        </p:spPr>
        <p:txBody>
          <a:bodyPr/>
          <a:lstStyle/>
          <a:p>
            <a:r>
              <a:rPr lang="en-US" dirty="0"/>
              <a:t>Sample Footer Text</a:t>
            </a:r>
          </a:p>
        </p:txBody>
      </p:sp>
      <p:sp>
        <p:nvSpPr>
          <p:cNvPr id="6" name="Slide Number Placeholder 5">
            <a:extLst>
              <a:ext uri="{FF2B5EF4-FFF2-40B4-BE49-F238E27FC236}">
                <a16:creationId xmlns:a16="http://schemas.microsoft.com/office/drawing/2014/main" id="{319D2E23-117F-EEBD-0D7D-691872B6FCD0}"/>
              </a:ext>
            </a:extLst>
          </p:cNvPr>
          <p:cNvSpPr>
            <a:spLocks noGrp="1"/>
          </p:cNvSpPr>
          <p:nvPr>
            <p:ph type="sldNum" sz="quarter" idx="12"/>
          </p:nvPr>
        </p:nvSpPr>
        <p:spPr/>
        <p:txBody>
          <a:bodyPr/>
          <a:lstStyle/>
          <a:p>
            <a:fld id="{DBA1B0FB-D917-4C8C-928F-313BD683BF39}" type="slidenum">
              <a:rPr lang="en-US" smtClean="0"/>
              <a:t>6</a:t>
            </a:fld>
            <a:endParaRPr lang="en-US"/>
          </a:p>
        </p:txBody>
      </p:sp>
    </p:spTree>
    <p:extLst>
      <p:ext uri="{BB962C8B-B14F-4D97-AF65-F5344CB8AC3E}">
        <p14:creationId xmlns:p14="http://schemas.microsoft.com/office/powerpoint/2010/main" val="16804296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06C8B-230D-51CC-2B3D-31295B9E806F}"/>
              </a:ext>
            </a:extLst>
          </p:cNvPr>
          <p:cNvSpPr>
            <a:spLocks noGrp="1"/>
          </p:cNvSpPr>
          <p:nvPr>
            <p:ph type="title"/>
          </p:nvPr>
        </p:nvSpPr>
        <p:spPr/>
        <p:txBody>
          <a:bodyPr/>
          <a:lstStyle/>
          <a:p>
            <a:r>
              <a:rPr lang="en-US" dirty="0"/>
              <a:t>                       </a:t>
            </a:r>
            <a:r>
              <a:rPr lang="en-US" dirty="0">
                <a:solidFill>
                  <a:srgbClr val="00B0F0"/>
                </a:solidFill>
              </a:rPr>
              <a:t>Social media</a:t>
            </a:r>
            <a:endParaRPr lang="en-IN" dirty="0">
              <a:solidFill>
                <a:srgbClr val="00B0F0"/>
              </a:solidFill>
            </a:endParaRPr>
          </a:p>
        </p:txBody>
      </p:sp>
      <p:sp>
        <p:nvSpPr>
          <p:cNvPr id="3" name="Content Placeholder 2">
            <a:extLst>
              <a:ext uri="{FF2B5EF4-FFF2-40B4-BE49-F238E27FC236}">
                <a16:creationId xmlns:a16="http://schemas.microsoft.com/office/drawing/2014/main" id="{4C63C148-1835-F4E2-B994-F8BC2604953D}"/>
              </a:ext>
            </a:extLst>
          </p:cNvPr>
          <p:cNvSpPr>
            <a:spLocks noGrp="1"/>
          </p:cNvSpPr>
          <p:nvPr>
            <p:ph idx="1"/>
          </p:nvPr>
        </p:nvSpPr>
        <p:spPr/>
        <p:txBody>
          <a:bodyPr/>
          <a:lstStyle/>
          <a:p>
            <a:pPr marL="0" indent="0">
              <a:buNone/>
            </a:pPr>
            <a:r>
              <a:rPr lang="en-US" sz="2400" dirty="0"/>
              <a:t>Chatbot innovation in social media has been significant. Social media platforms are integrating chatbots to enhance user engagement and provide personalized experiences. Chatbots can assist with customer support, answer inquiries, and offer recommendations based on user preferences. They can also facilitate transactions and provide real-time updates. Additionally, chatbots are being used to create interactive and entertaining experiences, such as interactive games or virtual assistants within social media apps. Overall, chatbot innovation in social media aims to improve user interactions, streamline processes, and enhance the overall user experience</a:t>
            </a:r>
            <a:endParaRPr lang="en-IN" sz="2400" dirty="0"/>
          </a:p>
        </p:txBody>
      </p:sp>
      <p:sp>
        <p:nvSpPr>
          <p:cNvPr id="4" name="Date Placeholder 3">
            <a:extLst>
              <a:ext uri="{FF2B5EF4-FFF2-40B4-BE49-F238E27FC236}">
                <a16:creationId xmlns:a16="http://schemas.microsoft.com/office/drawing/2014/main" id="{AF655D74-E280-8BB3-3964-2CEF9E3A2A02}"/>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D8F3419C-5E4E-8E49-FEF0-A25F8DC6044C}"/>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8547F8C-C4E2-08E8-093B-698DCFBA4689}"/>
              </a:ext>
            </a:extLst>
          </p:cNvPr>
          <p:cNvSpPr>
            <a:spLocks noGrp="1"/>
          </p:cNvSpPr>
          <p:nvPr>
            <p:ph type="sldNum" sz="quarter" idx="12"/>
          </p:nvPr>
        </p:nvSpPr>
        <p:spPr/>
        <p:txBody>
          <a:bodyPr/>
          <a:lstStyle/>
          <a:p>
            <a:fld id="{DBA1B0FB-D917-4C8C-928F-313BD683BF39}" type="slidenum">
              <a:rPr lang="en-US" smtClean="0"/>
              <a:t>7</a:t>
            </a:fld>
            <a:endParaRPr lang="en-US"/>
          </a:p>
        </p:txBody>
      </p:sp>
    </p:spTree>
    <p:extLst>
      <p:ext uri="{BB962C8B-B14F-4D97-AF65-F5344CB8AC3E}">
        <p14:creationId xmlns:p14="http://schemas.microsoft.com/office/powerpoint/2010/main" val="2525571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B3277-8CC7-1D3D-4E59-3AABA22F1B73}"/>
              </a:ext>
            </a:extLst>
          </p:cNvPr>
          <p:cNvSpPr>
            <a:spLocks noGrp="1"/>
          </p:cNvSpPr>
          <p:nvPr>
            <p:ph type="title"/>
          </p:nvPr>
        </p:nvSpPr>
        <p:spPr>
          <a:xfrm>
            <a:off x="223935" y="196899"/>
            <a:ext cx="11775232" cy="670847"/>
          </a:xfrm>
        </p:spPr>
        <p:txBody>
          <a:bodyPr/>
          <a:lstStyle/>
          <a:p>
            <a:r>
              <a:rPr lang="en-US" sz="3600" dirty="0"/>
              <a:t>                            </a:t>
            </a:r>
            <a:r>
              <a:rPr lang="en-US" sz="3600" dirty="0">
                <a:solidFill>
                  <a:srgbClr val="00B0F0"/>
                </a:solidFill>
              </a:rPr>
              <a:t>Conversational Design </a:t>
            </a:r>
            <a:endParaRPr lang="en-IN" sz="3600" dirty="0">
              <a:solidFill>
                <a:srgbClr val="00B0F0"/>
              </a:solidFill>
            </a:endParaRPr>
          </a:p>
        </p:txBody>
      </p:sp>
      <p:sp>
        <p:nvSpPr>
          <p:cNvPr id="3" name="Content Placeholder 2">
            <a:extLst>
              <a:ext uri="{FF2B5EF4-FFF2-40B4-BE49-F238E27FC236}">
                <a16:creationId xmlns:a16="http://schemas.microsoft.com/office/drawing/2014/main" id="{6F0FF021-8576-792C-43E7-31E9549ABB42}"/>
              </a:ext>
            </a:extLst>
          </p:cNvPr>
          <p:cNvSpPr>
            <a:spLocks noGrp="1"/>
          </p:cNvSpPr>
          <p:nvPr>
            <p:ph idx="1"/>
          </p:nvPr>
        </p:nvSpPr>
        <p:spPr>
          <a:xfrm>
            <a:off x="597515" y="1034875"/>
            <a:ext cx="10860477" cy="5420128"/>
          </a:xfrm>
        </p:spPr>
        <p:txBody>
          <a:bodyPr/>
          <a:lstStyle/>
          <a:p>
            <a:pPr marL="457200" lvl="1" indent="0">
              <a:buNone/>
            </a:pPr>
            <a:r>
              <a:rPr lang="en-US" sz="2000" dirty="0"/>
              <a:t>Chat Flow  :   Plan how conversations with your chatbot will flow. Like a friendly chat.</a:t>
            </a:r>
          </a:p>
          <a:p>
            <a:pPr marL="457200" lvl="1" indent="0">
              <a:buNone/>
            </a:pPr>
            <a:endParaRPr lang="en-US" sz="2000" dirty="0"/>
          </a:p>
          <a:p>
            <a:pPr marL="457200" lvl="1" indent="0">
              <a:buNone/>
            </a:pPr>
            <a:r>
              <a:rPr lang="en-US" sz="2000" dirty="0"/>
              <a:t>User-Centric  :   Focus on what users need and want, so it's helpful.</a:t>
            </a:r>
          </a:p>
          <a:p>
            <a:pPr marL="457200" lvl="1" indent="0">
              <a:buNone/>
            </a:pPr>
            <a:endParaRPr lang="en-US" sz="2000" dirty="0"/>
          </a:p>
          <a:p>
            <a:pPr marL="457200" lvl="1" indent="0">
              <a:buNone/>
            </a:pPr>
            <a:r>
              <a:rPr lang="en-US" sz="2000" dirty="0"/>
              <a:t>Clear Language  :   Use simple, understandable words in responses.</a:t>
            </a:r>
          </a:p>
          <a:p>
            <a:pPr marL="457200" lvl="1" indent="0">
              <a:buNone/>
            </a:pPr>
            <a:endParaRPr lang="en-US" sz="2000" dirty="0"/>
          </a:p>
          <a:p>
            <a:pPr marL="457200" lvl="1" indent="0">
              <a:buNone/>
            </a:pPr>
            <a:r>
              <a:rPr lang="en-US" sz="2000" dirty="0"/>
              <a:t>Listening Skills  :   Make the chatbot listen to users and respond accordingly.</a:t>
            </a:r>
          </a:p>
          <a:p>
            <a:pPr marL="457200" lvl="1" indent="0">
              <a:buNone/>
            </a:pPr>
            <a:endParaRPr lang="en-US" sz="2000" dirty="0"/>
          </a:p>
          <a:p>
            <a:pPr marL="457200" lvl="1" indent="0">
              <a:buNone/>
            </a:pPr>
            <a:r>
              <a:rPr lang="en-US" sz="2000" dirty="0"/>
              <a:t>Natural Interaction  :   Design it to feel like chatting with a real person.</a:t>
            </a:r>
          </a:p>
          <a:p>
            <a:pPr marL="457200" lvl="1" indent="0">
              <a:buNone/>
            </a:pPr>
            <a:endParaRPr lang="en-US" sz="2000" dirty="0"/>
          </a:p>
          <a:p>
            <a:pPr marL="457200" lvl="1" indent="0">
              <a:buNone/>
            </a:pPr>
            <a:r>
              <a:rPr lang="en-US" sz="2000" dirty="0"/>
              <a:t>Guidance  :   Help users find information or complete tasks smoothly</a:t>
            </a:r>
            <a:r>
              <a:rPr lang="en-US" sz="2000" dirty="0">
                <a:solidFill>
                  <a:srgbClr val="00B0F0">
                    <a:alpha val="60000"/>
                  </a:srgbClr>
                </a:solidFill>
              </a:rPr>
              <a:t>.</a:t>
            </a:r>
          </a:p>
          <a:p>
            <a:pPr marL="457200" lvl="1" indent="0">
              <a:buNone/>
            </a:pPr>
            <a:endParaRPr lang="en-US" dirty="0">
              <a:solidFill>
                <a:srgbClr val="00B0F0">
                  <a:alpha val="60000"/>
                </a:srgbClr>
              </a:solidFill>
            </a:endParaRPr>
          </a:p>
        </p:txBody>
      </p:sp>
      <p:sp>
        <p:nvSpPr>
          <p:cNvPr id="5" name="Footer Placeholder 4">
            <a:extLst>
              <a:ext uri="{FF2B5EF4-FFF2-40B4-BE49-F238E27FC236}">
                <a16:creationId xmlns:a16="http://schemas.microsoft.com/office/drawing/2014/main" id="{D048BA4B-4E6E-838F-EB8A-E57C2EF8A583}"/>
              </a:ext>
            </a:extLst>
          </p:cNvPr>
          <p:cNvSpPr>
            <a:spLocks noGrp="1"/>
          </p:cNvSpPr>
          <p:nvPr>
            <p:ph type="ftr" sz="quarter" idx="11"/>
          </p:nvPr>
        </p:nvSpPr>
        <p:spPr>
          <a:xfrm flipV="1">
            <a:off x="9022702" y="7184570"/>
            <a:ext cx="653143" cy="793101"/>
          </a:xfrm>
        </p:spPr>
        <p:txBody>
          <a:bodyPr/>
          <a:lstStyle/>
          <a:p>
            <a:r>
              <a:rPr lang="en-US" dirty="0"/>
              <a:t>Sample Footer Text</a:t>
            </a:r>
          </a:p>
        </p:txBody>
      </p:sp>
      <p:sp>
        <p:nvSpPr>
          <p:cNvPr id="6" name="Slide Number Placeholder 5">
            <a:extLst>
              <a:ext uri="{FF2B5EF4-FFF2-40B4-BE49-F238E27FC236}">
                <a16:creationId xmlns:a16="http://schemas.microsoft.com/office/drawing/2014/main" id="{6653AA3B-BF74-D9FD-BF4C-4DC5A116D93C}"/>
              </a:ext>
            </a:extLst>
          </p:cNvPr>
          <p:cNvSpPr>
            <a:spLocks noGrp="1"/>
          </p:cNvSpPr>
          <p:nvPr>
            <p:ph type="sldNum" sz="quarter" idx="12"/>
          </p:nvPr>
        </p:nvSpPr>
        <p:spPr/>
        <p:txBody>
          <a:bodyPr/>
          <a:lstStyle/>
          <a:p>
            <a:fld id="{DBA1B0FB-D917-4C8C-928F-313BD683BF39}" type="slidenum">
              <a:rPr lang="en-US" smtClean="0"/>
              <a:t>8</a:t>
            </a:fld>
            <a:endParaRPr lang="en-US"/>
          </a:p>
        </p:txBody>
      </p:sp>
    </p:spTree>
    <p:extLst>
      <p:ext uri="{BB962C8B-B14F-4D97-AF65-F5344CB8AC3E}">
        <p14:creationId xmlns:p14="http://schemas.microsoft.com/office/powerpoint/2010/main" val="1957277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E0F64-8B1B-3978-4356-B7C3D1E3DD6F}"/>
              </a:ext>
            </a:extLst>
          </p:cNvPr>
          <p:cNvSpPr>
            <a:spLocks noGrp="1"/>
          </p:cNvSpPr>
          <p:nvPr>
            <p:ph type="title"/>
          </p:nvPr>
        </p:nvSpPr>
        <p:spPr>
          <a:xfrm>
            <a:off x="550862" y="196900"/>
            <a:ext cx="11091600" cy="1034741"/>
          </a:xfrm>
        </p:spPr>
        <p:txBody>
          <a:bodyPr/>
          <a:lstStyle/>
          <a:p>
            <a:r>
              <a:rPr lang="en-US" dirty="0">
                <a:solidFill>
                  <a:srgbClr val="00B0F0"/>
                </a:solidFill>
              </a:rPr>
              <a:t>                   Creating a Chatbot</a:t>
            </a:r>
            <a:endParaRPr lang="en-IN" dirty="0">
              <a:solidFill>
                <a:srgbClr val="00B0F0"/>
              </a:solidFill>
            </a:endParaRPr>
          </a:p>
        </p:txBody>
      </p:sp>
      <p:sp>
        <p:nvSpPr>
          <p:cNvPr id="3" name="Content Placeholder 2">
            <a:extLst>
              <a:ext uri="{FF2B5EF4-FFF2-40B4-BE49-F238E27FC236}">
                <a16:creationId xmlns:a16="http://schemas.microsoft.com/office/drawing/2014/main" id="{183F435C-E94D-B048-FCAC-CC794B744121}"/>
              </a:ext>
            </a:extLst>
          </p:cNvPr>
          <p:cNvSpPr>
            <a:spLocks noGrp="1"/>
          </p:cNvSpPr>
          <p:nvPr>
            <p:ph idx="1"/>
          </p:nvPr>
        </p:nvSpPr>
        <p:spPr>
          <a:xfrm>
            <a:off x="420234" y="1180255"/>
            <a:ext cx="11090274" cy="5224320"/>
          </a:xfrm>
        </p:spPr>
        <p:txBody>
          <a:bodyPr/>
          <a:lstStyle/>
          <a:p>
            <a:r>
              <a:rPr lang="en-US" sz="1600" dirty="0"/>
              <a:t>Plan: Decide what your chatbot will do.</a:t>
            </a:r>
          </a:p>
          <a:p>
            <a:endParaRPr lang="en-US" sz="1600" dirty="0"/>
          </a:p>
          <a:p>
            <a:r>
              <a:rPr lang="en-US" sz="1600" dirty="0"/>
              <a:t>Build: Create your chatbot using tools.</a:t>
            </a:r>
          </a:p>
          <a:p>
            <a:endParaRPr lang="en-US" sz="1600" dirty="0"/>
          </a:p>
          <a:p>
            <a:r>
              <a:rPr lang="en-US" sz="1600" dirty="0"/>
              <a:t>Test: Make sure it works well.</a:t>
            </a:r>
          </a:p>
          <a:p>
            <a:endParaRPr lang="en-US" sz="1600" dirty="0"/>
          </a:p>
          <a:p>
            <a:r>
              <a:rPr lang="en-US" sz="1600" dirty="0"/>
              <a:t>Launch: Release it for people to use.</a:t>
            </a:r>
          </a:p>
          <a:p>
            <a:endParaRPr lang="en-US" sz="1600" dirty="0"/>
          </a:p>
          <a:p>
            <a:r>
              <a:rPr lang="en-US" sz="1600" dirty="0"/>
              <a:t>Improve: Listen to feedback and make it better.</a:t>
            </a:r>
          </a:p>
          <a:p>
            <a:endParaRPr lang="en-US" dirty="0"/>
          </a:p>
          <a:p>
            <a:r>
              <a:rPr lang="en-US" sz="1600" dirty="0"/>
              <a:t>Keep It Running: Maintain and update it.</a:t>
            </a:r>
            <a:endParaRPr lang="en-IN" sz="1600" dirty="0"/>
          </a:p>
        </p:txBody>
      </p:sp>
      <p:sp>
        <p:nvSpPr>
          <p:cNvPr id="5" name="Footer Placeholder 4">
            <a:extLst>
              <a:ext uri="{FF2B5EF4-FFF2-40B4-BE49-F238E27FC236}">
                <a16:creationId xmlns:a16="http://schemas.microsoft.com/office/drawing/2014/main" id="{F167E084-E5C5-B62B-5EB8-7B0706468360}"/>
              </a:ext>
            </a:extLst>
          </p:cNvPr>
          <p:cNvSpPr>
            <a:spLocks noGrp="1"/>
          </p:cNvSpPr>
          <p:nvPr>
            <p:ph type="ftr" sz="quarter" idx="11"/>
          </p:nvPr>
        </p:nvSpPr>
        <p:spPr>
          <a:xfrm flipV="1">
            <a:off x="3359150" y="7791060"/>
            <a:ext cx="6379210" cy="102637"/>
          </a:xfrm>
        </p:spPr>
        <p:txBody>
          <a:bodyPr/>
          <a:lstStyle/>
          <a:p>
            <a:r>
              <a:rPr lang="en-US" dirty="0"/>
              <a:t>Sample Footer Text</a:t>
            </a:r>
          </a:p>
        </p:txBody>
      </p:sp>
      <p:sp>
        <p:nvSpPr>
          <p:cNvPr id="6" name="Slide Number Placeholder 5">
            <a:extLst>
              <a:ext uri="{FF2B5EF4-FFF2-40B4-BE49-F238E27FC236}">
                <a16:creationId xmlns:a16="http://schemas.microsoft.com/office/drawing/2014/main" id="{D9FE5EAB-0662-B6FF-7FB1-291739532518}"/>
              </a:ext>
            </a:extLst>
          </p:cNvPr>
          <p:cNvSpPr>
            <a:spLocks noGrp="1"/>
          </p:cNvSpPr>
          <p:nvPr>
            <p:ph type="sldNum" sz="quarter" idx="12"/>
          </p:nvPr>
        </p:nvSpPr>
        <p:spPr/>
        <p:txBody>
          <a:bodyPr/>
          <a:lstStyle/>
          <a:p>
            <a:fld id="{DBA1B0FB-D917-4C8C-928F-313BD683BF39}" type="slidenum">
              <a:rPr lang="en-US" smtClean="0"/>
              <a:t>9</a:t>
            </a:fld>
            <a:endParaRPr lang="en-US"/>
          </a:p>
        </p:txBody>
      </p:sp>
    </p:spTree>
    <p:extLst>
      <p:ext uri="{BB962C8B-B14F-4D97-AF65-F5344CB8AC3E}">
        <p14:creationId xmlns:p14="http://schemas.microsoft.com/office/powerpoint/2010/main" val="1017387754"/>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3D float design</Template>
  <TotalTime>226</TotalTime>
  <Words>689</Words>
  <Application>Microsoft Office PowerPoint</Application>
  <PresentationFormat>Widescreen</PresentationFormat>
  <Paragraphs>86</Paragraphs>
  <Slides>11</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Gill Sans MT</vt:lpstr>
      <vt:lpstr>Söhne</vt:lpstr>
      <vt:lpstr>Walbaum Display</vt:lpstr>
      <vt:lpstr>3DFloatVTI</vt:lpstr>
      <vt:lpstr>Chatbot  Innovation</vt:lpstr>
      <vt:lpstr>   Contents</vt:lpstr>
      <vt:lpstr>      Introduction</vt:lpstr>
      <vt:lpstr>                   Types of Chatbot</vt:lpstr>
      <vt:lpstr>                   Educational field</vt:lpstr>
      <vt:lpstr>                    User Experience</vt:lpstr>
      <vt:lpstr>                       Social media</vt:lpstr>
      <vt:lpstr>                            Conversational Design </vt:lpstr>
      <vt:lpstr>                   Creating a Chatbot</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 Innovation</dc:title>
  <dc:creator>Aarathi Nisha</dc:creator>
  <cp:lastModifiedBy>Aarathi Nisha</cp:lastModifiedBy>
  <cp:revision>1</cp:revision>
  <dcterms:created xsi:type="dcterms:W3CDTF">2023-10-10T13:11:30Z</dcterms:created>
  <dcterms:modified xsi:type="dcterms:W3CDTF">2023-10-10T16:57:42Z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